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73" r:id="rId4"/>
    <p:sldId id="298" r:id="rId5"/>
    <p:sldId id="281" r:id="rId6"/>
    <p:sldId id="285" r:id="rId7"/>
    <p:sldId id="289" r:id="rId8"/>
    <p:sldId id="301" r:id="rId9"/>
    <p:sldId id="282" r:id="rId10"/>
    <p:sldId id="294" r:id="rId11"/>
    <p:sldId id="284" r:id="rId12"/>
    <p:sldId id="295" r:id="rId13"/>
    <p:sldId id="29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14" autoAdjust="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9CC1D-00A7-422D-A14C-C4EE38B1B447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31311ACC-BD93-44A0-A78B-625B7E90CB05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설계</a:t>
          </a:r>
        </a:p>
      </dgm:t>
    </dgm:pt>
    <dgm:pt modelId="{B16D393D-31B7-4905-A0AC-358CE2920EB9}" type="par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72FD59DB-366D-49DE-A90A-A4C1D1210037}" type="sib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112C3FF8-1768-4268-BF75-B4EE03BEB55D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테스트</a:t>
          </a:r>
        </a:p>
      </dgm:t>
    </dgm:pt>
    <dgm:pt modelId="{F80543CE-6ABA-4E47-925D-B20A5BE4DBDD}" type="par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1A415F77-C823-4FC4-BCCC-FA2A5B13C4A2}" type="sib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D578EAF8-38ED-4B3B-B355-2F1EBFDA0186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수정</a:t>
          </a:r>
        </a:p>
      </dgm:t>
    </dgm:pt>
    <dgm:pt modelId="{D3296416-6459-4541-8CF2-8B69952A0DF9}" type="par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62259272-2BD4-485A-BEB8-E48D6B8C0557}" type="sib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B63F0890-046A-45A7-ADC5-95A139715487}" type="pres">
      <dgm:prSet presAssocID="{A739CC1D-00A7-422D-A14C-C4EE38B1B447}" presName="Name0" presStyleCnt="0">
        <dgm:presLayoutVars>
          <dgm:dir/>
          <dgm:resizeHandles val="exact"/>
        </dgm:presLayoutVars>
      </dgm:prSet>
      <dgm:spPr/>
    </dgm:pt>
    <dgm:pt modelId="{9C3F79D5-AA71-403B-B940-FE61A0CEDB41}" type="pres">
      <dgm:prSet presAssocID="{31311ACC-BD93-44A0-A78B-625B7E90CB05}" presName="node" presStyleLbl="node1" presStyleIdx="0" presStyleCnt="3">
        <dgm:presLayoutVars>
          <dgm:bulletEnabled val="1"/>
        </dgm:presLayoutVars>
      </dgm:prSet>
      <dgm:spPr/>
    </dgm:pt>
    <dgm:pt modelId="{7BDDD111-C195-4748-9311-B0B750F50072}" type="pres">
      <dgm:prSet presAssocID="{72FD59DB-366D-49DE-A90A-A4C1D1210037}" presName="sibTrans" presStyleLbl="sibTrans2D1" presStyleIdx="0" presStyleCnt="3"/>
      <dgm:spPr/>
    </dgm:pt>
    <dgm:pt modelId="{A4AD64C6-EC15-4978-B596-E5FD689EE92D}" type="pres">
      <dgm:prSet presAssocID="{72FD59DB-366D-49DE-A90A-A4C1D1210037}" presName="connectorText" presStyleLbl="sibTrans2D1" presStyleIdx="0" presStyleCnt="3"/>
      <dgm:spPr/>
    </dgm:pt>
    <dgm:pt modelId="{7980AC61-61B0-470A-B5D3-BD2F35636BBC}" type="pres">
      <dgm:prSet presAssocID="{112C3FF8-1768-4268-BF75-B4EE03BEB55D}" presName="node" presStyleLbl="node1" presStyleIdx="1" presStyleCnt="3">
        <dgm:presLayoutVars>
          <dgm:bulletEnabled val="1"/>
        </dgm:presLayoutVars>
      </dgm:prSet>
      <dgm:spPr/>
    </dgm:pt>
    <dgm:pt modelId="{EA617EBF-6130-439C-A4B1-9807F963CA6D}" type="pres">
      <dgm:prSet presAssocID="{1A415F77-C823-4FC4-BCCC-FA2A5B13C4A2}" presName="sibTrans" presStyleLbl="sibTrans2D1" presStyleIdx="1" presStyleCnt="3"/>
      <dgm:spPr/>
    </dgm:pt>
    <dgm:pt modelId="{F3B73E53-535C-4069-9A95-089BA0D80570}" type="pres">
      <dgm:prSet presAssocID="{1A415F77-C823-4FC4-BCCC-FA2A5B13C4A2}" presName="connectorText" presStyleLbl="sibTrans2D1" presStyleIdx="1" presStyleCnt="3"/>
      <dgm:spPr/>
    </dgm:pt>
    <dgm:pt modelId="{DA52385E-6C38-436D-8E89-F8D64B77D97F}" type="pres">
      <dgm:prSet presAssocID="{D578EAF8-38ED-4B3B-B355-2F1EBFDA0186}" presName="node" presStyleLbl="node1" presStyleIdx="2" presStyleCnt="3">
        <dgm:presLayoutVars>
          <dgm:bulletEnabled val="1"/>
        </dgm:presLayoutVars>
      </dgm:prSet>
      <dgm:spPr/>
    </dgm:pt>
    <dgm:pt modelId="{4252A4D7-DD5F-42F7-BEE0-FC9CF5B8BB06}" type="pres">
      <dgm:prSet presAssocID="{62259272-2BD4-485A-BEB8-E48D6B8C0557}" presName="sibTrans" presStyleLbl="sibTrans2D1" presStyleIdx="2" presStyleCnt="3"/>
      <dgm:spPr/>
    </dgm:pt>
    <dgm:pt modelId="{A7B1697D-45A1-4DD7-A781-DA501C9546C6}" type="pres">
      <dgm:prSet presAssocID="{62259272-2BD4-485A-BEB8-E48D6B8C0557}" presName="connectorText" presStyleLbl="sibTrans2D1" presStyleIdx="2" presStyleCnt="3"/>
      <dgm:spPr/>
    </dgm:pt>
  </dgm:ptLst>
  <dgm:cxnLst>
    <dgm:cxn modelId="{4EDD8F11-49C6-4D53-8C03-BB3022A1F2F0}" type="presOf" srcId="{72FD59DB-366D-49DE-A90A-A4C1D1210037}" destId="{7BDDD111-C195-4748-9311-B0B750F50072}" srcOrd="0" destOrd="0" presId="urn:microsoft.com/office/officeart/2005/8/layout/cycle7"/>
    <dgm:cxn modelId="{8FE44713-9B77-4DE8-9E2D-E63F7E87624C}" type="presOf" srcId="{72FD59DB-366D-49DE-A90A-A4C1D1210037}" destId="{A4AD64C6-EC15-4978-B596-E5FD689EE92D}" srcOrd="1" destOrd="0" presId="urn:microsoft.com/office/officeart/2005/8/layout/cycle7"/>
    <dgm:cxn modelId="{4770D535-383F-4454-9FC7-3684D0BAF345}" srcId="{A739CC1D-00A7-422D-A14C-C4EE38B1B447}" destId="{31311ACC-BD93-44A0-A78B-625B7E90CB05}" srcOrd="0" destOrd="0" parTransId="{B16D393D-31B7-4905-A0AC-358CE2920EB9}" sibTransId="{72FD59DB-366D-49DE-A90A-A4C1D1210037}"/>
    <dgm:cxn modelId="{A311A53B-3C94-445D-932D-CFE13B9502AE}" srcId="{A739CC1D-00A7-422D-A14C-C4EE38B1B447}" destId="{D578EAF8-38ED-4B3B-B355-2F1EBFDA0186}" srcOrd="2" destOrd="0" parTransId="{D3296416-6459-4541-8CF2-8B69952A0DF9}" sibTransId="{62259272-2BD4-485A-BEB8-E48D6B8C0557}"/>
    <dgm:cxn modelId="{93ACFC5E-2158-4362-87A5-0D6C3F576F3A}" type="presOf" srcId="{112C3FF8-1768-4268-BF75-B4EE03BEB55D}" destId="{7980AC61-61B0-470A-B5D3-BD2F35636BBC}" srcOrd="0" destOrd="0" presId="urn:microsoft.com/office/officeart/2005/8/layout/cycle7"/>
    <dgm:cxn modelId="{6B9A5C64-5471-4503-8486-C0A8E2C0F04F}" type="presOf" srcId="{1A415F77-C823-4FC4-BCCC-FA2A5B13C4A2}" destId="{EA617EBF-6130-439C-A4B1-9807F963CA6D}" srcOrd="0" destOrd="0" presId="urn:microsoft.com/office/officeart/2005/8/layout/cycle7"/>
    <dgm:cxn modelId="{7FBC7D6F-E65F-474F-B091-D273333C0F83}" srcId="{A739CC1D-00A7-422D-A14C-C4EE38B1B447}" destId="{112C3FF8-1768-4268-BF75-B4EE03BEB55D}" srcOrd="1" destOrd="0" parTransId="{F80543CE-6ABA-4E47-925D-B20A5BE4DBDD}" sibTransId="{1A415F77-C823-4FC4-BCCC-FA2A5B13C4A2}"/>
    <dgm:cxn modelId="{071B2651-0DC7-4410-BEEB-8749A2321ECF}" type="presOf" srcId="{A739CC1D-00A7-422D-A14C-C4EE38B1B447}" destId="{B63F0890-046A-45A7-ADC5-95A139715487}" srcOrd="0" destOrd="0" presId="urn:microsoft.com/office/officeart/2005/8/layout/cycle7"/>
    <dgm:cxn modelId="{91929352-7A49-44FF-A6F8-6D591556ECE1}" type="presOf" srcId="{D578EAF8-38ED-4B3B-B355-2F1EBFDA0186}" destId="{DA52385E-6C38-436D-8E89-F8D64B77D97F}" srcOrd="0" destOrd="0" presId="urn:microsoft.com/office/officeart/2005/8/layout/cycle7"/>
    <dgm:cxn modelId="{EB00E656-1FCE-41DB-BA65-77255DAB1265}" type="presOf" srcId="{62259272-2BD4-485A-BEB8-E48D6B8C0557}" destId="{A7B1697D-45A1-4DD7-A781-DA501C9546C6}" srcOrd="1" destOrd="0" presId="urn:microsoft.com/office/officeart/2005/8/layout/cycle7"/>
    <dgm:cxn modelId="{0048958A-9952-4C2C-9AFD-CB885B62F9A6}" type="presOf" srcId="{62259272-2BD4-485A-BEB8-E48D6B8C0557}" destId="{4252A4D7-DD5F-42F7-BEE0-FC9CF5B8BB06}" srcOrd="0" destOrd="0" presId="urn:microsoft.com/office/officeart/2005/8/layout/cycle7"/>
    <dgm:cxn modelId="{385BCA8A-9F22-4687-9A3F-981735DAB305}" type="presOf" srcId="{31311ACC-BD93-44A0-A78B-625B7E90CB05}" destId="{9C3F79D5-AA71-403B-B940-FE61A0CEDB41}" srcOrd="0" destOrd="0" presId="urn:microsoft.com/office/officeart/2005/8/layout/cycle7"/>
    <dgm:cxn modelId="{7CFEBC97-FF40-4958-8A39-D2CACE5113B1}" type="presOf" srcId="{1A415F77-C823-4FC4-BCCC-FA2A5B13C4A2}" destId="{F3B73E53-535C-4069-9A95-089BA0D80570}" srcOrd="1" destOrd="0" presId="urn:microsoft.com/office/officeart/2005/8/layout/cycle7"/>
    <dgm:cxn modelId="{82D79DE0-9A9D-4615-AD9E-AE44C35D9ED6}" type="presParOf" srcId="{B63F0890-046A-45A7-ADC5-95A139715487}" destId="{9C3F79D5-AA71-403B-B940-FE61A0CEDB41}" srcOrd="0" destOrd="0" presId="urn:microsoft.com/office/officeart/2005/8/layout/cycle7"/>
    <dgm:cxn modelId="{0EFDF4B3-D194-4245-A86C-FB3800C97734}" type="presParOf" srcId="{B63F0890-046A-45A7-ADC5-95A139715487}" destId="{7BDDD111-C195-4748-9311-B0B750F50072}" srcOrd="1" destOrd="0" presId="urn:microsoft.com/office/officeart/2005/8/layout/cycle7"/>
    <dgm:cxn modelId="{85FEF649-A747-4372-B13B-136FBF109B27}" type="presParOf" srcId="{7BDDD111-C195-4748-9311-B0B750F50072}" destId="{A4AD64C6-EC15-4978-B596-E5FD689EE92D}" srcOrd="0" destOrd="0" presId="urn:microsoft.com/office/officeart/2005/8/layout/cycle7"/>
    <dgm:cxn modelId="{B3AAEE54-11B5-427A-87FD-81AD876E4F2B}" type="presParOf" srcId="{B63F0890-046A-45A7-ADC5-95A139715487}" destId="{7980AC61-61B0-470A-B5D3-BD2F35636BBC}" srcOrd="2" destOrd="0" presId="urn:microsoft.com/office/officeart/2005/8/layout/cycle7"/>
    <dgm:cxn modelId="{1598CCA5-4281-4CF3-AC08-74F6EF26605B}" type="presParOf" srcId="{B63F0890-046A-45A7-ADC5-95A139715487}" destId="{EA617EBF-6130-439C-A4B1-9807F963CA6D}" srcOrd="3" destOrd="0" presId="urn:microsoft.com/office/officeart/2005/8/layout/cycle7"/>
    <dgm:cxn modelId="{127003A0-8A3D-4DDD-B64E-3DAC39601354}" type="presParOf" srcId="{EA617EBF-6130-439C-A4B1-9807F963CA6D}" destId="{F3B73E53-535C-4069-9A95-089BA0D80570}" srcOrd="0" destOrd="0" presId="urn:microsoft.com/office/officeart/2005/8/layout/cycle7"/>
    <dgm:cxn modelId="{5349BFA0-5FDF-42B9-8621-B0FD916D50E5}" type="presParOf" srcId="{B63F0890-046A-45A7-ADC5-95A139715487}" destId="{DA52385E-6C38-436D-8E89-F8D64B77D97F}" srcOrd="4" destOrd="0" presId="urn:microsoft.com/office/officeart/2005/8/layout/cycle7"/>
    <dgm:cxn modelId="{3CD1BAB8-6FB5-46A7-BFE8-DEBF1DC53EEC}" type="presParOf" srcId="{B63F0890-046A-45A7-ADC5-95A139715487}" destId="{4252A4D7-DD5F-42F7-BEE0-FC9CF5B8BB06}" srcOrd="5" destOrd="0" presId="urn:microsoft.com/office/officeart/2005/8/layout/cycle7"/>
    <dgm:cxn modelId="{CB85B0CF-7FE1-4B26-931D-11CF09923975}" type="presParOf" srcId="{4252A4D7-DD5F-42F7-BEE0-FC9CF5B8BB06}" destId="{A7B1697D-45A1-4DD7-A781-DA501C9546C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F79D5-AA71-403B-B940-FE61A0CEDB41}">
      <dsp:nvSpPr>
        <dsp:cNvPr id="0" name=""/>
        <dsp:cNvSpPr/>
      </dsp:nvSpPr>
      <dsp:spPr>
        <a:xfrm>
          <a:off x="1725758" y="351260"/>
          <a:ext cx="2088222" cy="10441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300" kern="1200" dirty="0"/>
            <a:t>설계</a:t>
          </a:r>
        </a:p>
      </dsp:txBody>
      <dsp:txXfrm>
        <a:off x="1756339" y="381841"/>
        <a:ext cx="2027060" cy="982949"/>
      </dsp:txXfrm>
    </dsp:sp>
    <dsp:sp modelId="{7BDDD111-C195-4748-9311-B0B750F50072}">
      <dsp:nvSpPr>
        <dsp:cNvPr id="0" name=""/>
        <dsp:cNvSpPr/>
      </dsp:nvSpPr>
      <dsp:spPr>
        <a:xfrm rot="3600000">
          <a:off x="3087671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3197302" y="2257541"/>
        <a:ext cx="870090" cy="219262"/>
      </dsp:txXfrm>
    </dsp:sp>
    <dsp:sp modelId="{7980AC61-61B0-470A-B5D3-BD2F35636BBC}">
      <dsp:nvSpPr>
        <dsp:cNvPr id="0" name=""/>
        <dsp:cNvSpPr/>
      </dsp:nvSpPr>
      <dsp:spPr>
        <a:xfrm>
          <a:off x="3450715" y="3338973"/>
          <a:ext cx="2088222" cy="10441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300" kern="1200" dirty="0"/>
            <a:t>테스트</a:t>
          </a:r>
        </a:p>
      </dsp:txBody>
      <dsp:txXfrm>
        <a:off x="3481296" y="3369554"/>
        <a:ext cx="2027060" cy="982949"/>
      </dsp:txXfrm>
    </dsp:sp>
    <dsp:sp modelId="{EA617EBF-6130-439C-A4B1-9807F963CA6D}">
      <dsp:nvSpPr>
        <dsp:cNvPr id="0" name=""/>
        <dsp:cNvSpPr/>
      </dsp:nvSpPr>
      <dsp:spPr>
        <a:xfrm rot="10800000">
          <a:off x="2225193" y="3678309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10800000">
        <a:off x="2334824" y="3751397"/>
        <a:ext cx="870090" cy="219262"/>
      </dsp:txXfrm>
    </dsp:sp>
    <dsp:sp modelId="{DA52385E-6C38-436D-8E89-F8D64B77D97F}">
      <dsp:nvSpPr>
        <dsp:cNvPr id="0" name=""/>
        <dsp:cNvSpPr/>
      </dsp:nvSpPr>
      <dsp:spPr>
        <a:xfrm>
          <a:off x="802" y="3338973"/>
          <a:ext cx="2088222" cy="10441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300" kern="1200" dirty="0"/>
            <a:t>수정</a:t>
          </a:r>
        </a:p>
      </dsp:txBody>
      <dsp:txXfrm>
        <a:off x="31383" y="3369554"/>
        <a:ext cx="2027060" cy="982949"/>
      </dsp:txXfrm>
    </dsp:sp>
    <dsp:sp modelId="{4252A4D7-DD5F-42F7-BEE0-FC9CF5B8BB06}">
      <dsp:nvSpPr>
        <dsp:cNvPr id="0" name=""/>
        <dsp:cNvSpPr/>
      </dsp:nvSpPr>
      <dsp:spPr>
        <a:xfrm rot="18000000">
          <a:off x="1362715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1472346" y="2257541"/>
        <a:ext cx="870090" cy="219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1387822" y="2490281"/>
            <a:ext cx="9416359" cy="1877437"/>
            <a:chOff x="1387822" y="1767838"/>
            <a:chExt cx="9416359" cy="18774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1387822" y="1767838"/>
              <a:ext cx="94163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dirty="0" err="1">
                  <a:solidFill>
                    <a:schemeClr val="bg1"/>
                  </a:solidFill>
                  <a:latin typeface="+mj-ea"/>
                  <a:ea typeface="+mj-ea"/>
                </a:rPr>
                <a:t>실무중심산학협력프로젝트</a:t>
              </a:r>
              <a:r>
                <a:rPr lang="en-US" altLang="ko-KR" sz="36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lang="ko-KR" altLang="en-US" sz="3600" b="1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altLang="ko-KR" sz="3600" b="1" dirty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3600" b="1" dirty="0" err="1">
                  <a:solidFill>
                    <a:schemeClr val="bg1"/>
                  </a:solidFill>
                  <a:latin typeface="+mj-ea"/>
                  <a:ea typeface="+mj-ea"/>
                </a:rPr>
                <a:t>캡스톤</a:t>
              </a:r>
              <a:r>
                <a:rPr lang="ko-KR" altLang="en-US" sz="3600" b="1" dirty="0">
                  <a:solidFill>
                    <a:schemeClr val="bg1"/>
                  </a:solidFill>
                  <a:latin typeface="+mj-ea"/>
                  <a:ea typeface="+mj-ea"/>
                </a:rPr>
                <a:t> 디자인</a:t>
              </a:r>
              <a:r>
                <a:rPr lang="en-US" altLang="ko-KR" sz="3600" b="1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ko-KR" altLang="en-US" sz="3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3672100" y="2537279"/>
              <a:ext cx="484780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 err="1">
                  <a:solidFill>
                    <a:schemeClr val="bg1"/>
                  </a:solidFill>
                </a:rPr>
                <a:t>SeeThrough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6C559C-452D-4E75-A68D-5BDAC939644A}"/>
              </a:ext>
            </a:extLst>
          </p:cNvPr>
          <p:cNvSpPr>
            <a:spLocks/>
          </p:cNvSpPr>
          <p:nvPr/>
        </p:nvSpPr>
        <p:spPr>
          <a:xfrm>
            <a:off x="7973695" y="4676775"/>
            <a:ext cx="3982085" cy="11995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solidFill>
                  <a:schemeClr val="bg1"/>
                </a:solidFill>
                <a:latin typeface="맑은 고딕" charset="0"/>
                <a:ea typeface="나눔스퀘어" charset="0"/>
              </a:rPr>
              <a:t>32141925 </a:t>
            </a:r>
            <a:r>
              <a:rPr sz="1800" b="1" dirty="0" err="1">
                <a:solidFill>
                  <a:schemeClr val="bg1"/>
                </a:solidFill>
                <a:latin typeface="나눔스퀘어" charset="0"/>
                <a:ea typeface="나눔스퀘어" charset="0"/>
              </a:rPr>
              <a:t>박종범</a:t>
            </a:r>
            <a:endParaRPr lang="ko-KR" altLang="en-US" sz="1800" b="1" dirty="0">
              <a:solidFill>
                <a:schemeClr val="bg1"/>
              </a:solidFill>
              <a:latin typeface="나눔스퀘어" charset="0"/>
              <a:ea typeface="나눔스퀘어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solidFill>
                  <a:schemeClr val="bg1"/>
                </a:solidFill>
                <a:latin typeface="나눔스퀘어" charset="0"/>
                <a:ea typeface="나눔스퀘어" charset="0"/>
              </a:rPr>
              <a:t>32153350 </a:t>
            </a:r>
            <a:r>
              <a:rPr sz="1800" b="1" dirty="0" err="1">
                <a:solidFill>
                  <a:schemeClr val="bg1"/>
                </a:solidFill>
                <a:latin typeface="나눔스퀘어" charset="0"/>
                <a:ea typeface="나눔스퀘어" charset="0"/>
              </a:rPr>
              <a:t>이영배</a:t>
            </a:r>
            <a:endParaRPr lang="ko-KR" altLang="en-US" sz="1800" b="1" dirty="0">
              <a:solidFill>
                <a:schemeClr val="bg1"/>
              </a:solidFill>
              <a:latin typeface="나눔스퀘어" charset="0"/>
              <a:ea typeface="나눔스퀘어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solidFill>
                  <a:schemeClr val="bg1"/>
                </a:solidFill>
                <a:latin typeface="나눔스퀘어" charset="0"/>
                <a:ea typeface="나눔스퀘어" charset="0"/>
              </a:rPr>
              <a:t>32144107 </a:t>
            </a:r>
            <a:r>
              <a:rPr sz="1800" b="1" dirty="0" err="1">
                <a:solidFill>
                  <a:schemeClr val="bg1"/>
                </a:solidFill>
                <a:latin typeface="나눔스퀘어" charset="0"/>
                <a:ea typeface="나눔스퀘어" charset="0"/>
              </a:rPr>
              <a:t>전세호</a:t>
            </a:r>
            <a:endParaRPr lang="ko-KR" altLang="en-US" sz="1800" b="1" dirty="0">
              <a:solidFill>
                <a:schemeClr val="bg1"/>
              </a:solidFill>
              <a:latin typeface="나눔스퀘어" charset="0"/>
              <a:ea typeface="나눔스퀘어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solidFill>
                  <a:schemeClr val="bg1"/>
                </a:solidFill>
                <a:latin typeface="나눔스퀘어" charset="0"/>
                <a:ea typeface="나눔스퀘어" charset="0"/>
              </a:rPr>
              <a:t>32154379 조민규</a:t>
            </a:r>
            <a:endParaRPr lang="ko-KR" altLang="en-US" sz="1900" b="0" strike="noStrike" cap="none" dirty="0">
              <a:solidFill>
                <a:schemeClr val="accent2">
                  <a:lumMod val="20000"/>
                  <a:lumOff val="8000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진행될 계획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1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7157729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모델 학습 후 상황 별 인식 테스트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5748690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단계에 따른 출력방식 결정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2B3A1E-6D2B-43C2-AB2A-F668445CAB90}"/>
              </a:ext>
            </a:extLst>
          </p:cNvPr>
          <p:cNvGrpSpPr/>
          <p:nvPr/>
        </p:nvGrpSpPr>
        <p:grpSpPr>
          <a:xfrm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161D64-3D31-4BA2-A913-518C5B6180F6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B960B7-5686-4D73-9E83-FB36DC1E8D59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3694E6-E242-4149-B5A7-6CF78B4B294C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3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10C438-90E3-427E-AA9E-61BCFFF35AEA}"/>
                </a:ext>
              </a:extLst>
            </p:cNvPr>
            <p:cNvSpPr txBox="1"/>
            <p:nvPr/>
          </p:nvSpPr>
          <p:spPr>
            <a:xfrm>
              <a:off x="2908300" y="1849800"/>
              <a:ext cx="6210354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학습모델의 정확도 향상 시도</a:t>
              </a:r>
            </a:p>
          </p:txBody>
        </p:sp>
      </p:grpSp>
      <p:sp>
        <p:nvSpPr>
          <p:cNvPr id="27" name="Rect 0">
            <a:extLst>
              <a:ext uri="{FF2B5EF4-FFF2-40B4-BE49-F238E27FC236}">
                <a16:creationId xmlns:a16="http://schemas.microsoft.com/office/drawing/2014/main" id="{A0417CF2-A5B5-4EC4-BAF7-F0E758D9F701}"/>
              </a:ext>
            </a:extLst>
          </p:cNvPr>
          <p:cNvSpPr>
            <a:spLocks/>
          </p:cNvSpPr>
          <p:nvPr/>
        </p:nvSpPr>
        <p:spPr>
          <a:xfrm>
            <a:off x="-1483024" y="5207007"/>
            <a:ext cx="1536700" cy="3232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eaLnBrk="0" latinLnBrk="0">
              <a:buFontTx/>
              <a:buNone/>
            </a:pPr>
            <a:r>
              <a:rPr lang="en-US" altLang="ko-KR" sz="1500" b="1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Arial" charset="0"/>
              </a:rPr>
              <a:t>02</a:t>
            </a:r>
            <a:endParaRPr lang="ko-KR" altLang="en-US" sz="1500" b="1">
              <a:solidFill>
                <a:schemeClr val="accent2">
                  <a:lumMod val="20000"/>
                  <a:lumOff val="8000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600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712131" cy="3001327"/>
            <a:chOff x="426720" y="3465512"/>
            <a:chExt cx="5712131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596949" y="3708260"/>
              <a:ext cx="5541902" cy="1354217"/>
              <a:chOff x="2617062" y="2021840"/>
              <a:chExt cx="7546260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7546260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문제점 및 제안사항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5610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예상 문제점 및 제안사항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인종 별 구분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446E295-628E-4C2B-8966-809A81717DB1}"/>
              </a:ext>
            </a:extLst>
          </p:cNvPr>
          <p:cNvGrpSpPr/>
          <p:nvPr/>
        </p:nvGrpSpPr>
        <p:grpSpPr>
          <a:xfrm>
            <a:off x="4294095" y="1646091"/>
            <a:ext cx="3002665" cy="4161689"/>
            <a:chOff x="4599943" y="1646091"/>
            <a:chExt cx="3002665" cy="4161689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182F30D-2013-4BCB-8FAA-E343BB5ECE85}"/>
                </a:ext>
              </a:extLst>
            </p:cNvPr>
            <p:cNvGrpSpPr/>
            <p:nvPr/>
          </p:nvGrpSpPr>
          <p:grpSpPr>
            <a:xfrm>
              <a:off x="4599943" y="1646091"/>
              <a:ext cx="3002665" cy="4161689"/>
              <a:chOff x="989354" y="1453051"/>
              <a:chExt cx="3002665" cy="4161689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E5F1E685-8436-427F-B992-440FCA90FAF9}"/>
                  </a:ext>
                </a:extLst>
              </p:cNvPr>
              <p:cNvSpPr/>
              <p:nvPr/>
            </p:nvSpPr>
            <p:spPr>
              <a:xfrm>
                <a:off x="989354" y="1453051"/>
                <a:ext cx="3002665" cy="300266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DE92F5C-3407-4A1D-926D-1D7CB6288FFB}"/>
                  </a:ext>
                </a:extLst>
              </p:cNvPr>
              <p:cNvSpPr txBox="1"/>
              <p:nvPr/>
            </p:nvSpPr>
            <p:spPr>
              <a:xfrm flipH="1">
                <a:off x="1444206" y="5035617"/>
                <a:ext cx="2092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다른 모델의 활용</a:t>
                </a: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C27E663-EF1D-4186-9145-3AFFBB30E9F6}"/>
                  </a:ext>
                </a:extLst>
              </p:cNvPr>
              <p:cNvCxnSpPr/>
              <p:nvPr/>
            </p:nvCxnSpPr>
            <p:spPr>
              <a:xfrm>
                <a:off x="2123656" y="5614740"/>
                <a:ext cx="734061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" name="그래픽 7" descr="헤드폰">
              <a:extLst>
                <a:ext uri="{FF2B5EF4-FFF2-40B4-BE49-F238E27FC236}">
                  <a16:creationId xmlns:a16="http://schemas.microsoft.com/office/drawing/2014/main" id="{16CA7DBA-09C7-4800-B65F-317C49D48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57522" y="2269500"/>
              <a:ext cx="1676956" cy="1676956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BE172BE-C739-4F10-960B-621E2C6D9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904" y="2398293"/>
            <a:ext cx="1966444" cy="1437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D8A867-A8BF-4839-BF7B-8CEB33049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396" y="1925275"/>
            <a:ext cx="3918406" cy="260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73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2604247" y="2802532"/>
            <a:ext cx="69835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5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5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000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-43650"/>
            <a:ext cx="6096000" cy="6901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4552144" cy="523220"/>
            <a:chOff x="1191929" y="2733040"/>
            <a:chExt cx="4552144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3767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소개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(1page)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3968074" cy="523220"/>
            <a:chOff x="1191929" y="2733040"/>
            <a:chExt cx="3968074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31838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최근까지 진행상황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3735638" cy="523220"/>
            <a:chOff x="1191929" y="2733040"/>
            <a:chExt cx="3735638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29514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향후 진행될 계획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4094711" cy="523220"/>
            <a:chOff x="1191929" y="2733040"/>
            <a:chExt cx="4094711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3310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문제점 및 제안사항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596949" y="3708260"/>
              <a:ext cx="4094391" cy="1354217"/>
              <a:chOff x="2617062" y="2021840"/>
              <a:chExt cx="5575223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557522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프로젝트 소개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22A5266-CEE4-4F15-BFAD-2319EBDD10A8}"/>
              </a:ext>
            </a:extLst>
          </p:cNvPr>
          <p:cNvGrpSpPr/>
          <p:nvPr/>
        </p:nvGrpSpPr>
        <p:grpSpPr>
          <a:xfrm>
            <a:off x="162560" y="1298525"/>
            <a:ext cx="9868945" cy="4001058"/>
            <a:chOff x="685045" y="1428471"/>
            <a:chExt cx="12198462" cy="400105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61CCF44-DA4B-4E7C-A110-E25385535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045" y="1428471"/>
              <a:ext cx="10821910" cy="4001058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457CBA9-4E1D-42F4-8738-30FC8D3310C3}"/>
                </a:ext>
              </a:extLst>
            </p:cNvPr>
            <p:cNvSpPr/>
            <p:nvPr/>
          </p:nvSpPr>
          <p:spPr>
            <a:xfrm>
              <a:off x="10700133" y="3164540"/>
              <a:ext cx="2074541" cy="367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>
                  <a:solidFill>
                    <a:schemeClr val="tx1"/>
                  </a:solidFill>
                </a:rPr>
                <a:t>정상 상태 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5ECC436-5888-4EAD-AB32-5DD514A99313}"/>
                </a:ext>
              </a:extLst>
            </p:cNvPr>
            <p:cNvSpPr/>
            <p:nvPr/>
          </p:nvSpPr>
          <p:spPr>
            <a:xfrm>
              <a:off x="10700131" y="4082024"/>
              <a:ext cx="2183376" cy="367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>
                  <a:solidFill>
                    <a:schemeClr val="tx1"/>
                  </a:solidFill>
                </a:rPr>
                <a:t>비정상 상태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A1094B9-BB3B-4946-9DBA-3E9D825A9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44" y="4753089"/>
            <a:ext cx="1494530" cy="13432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4D6B6A-FC85-4FE0-B0CA-D06A7E53F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049" y="4744186"/>
            <a:ext cx="1494530" cy="13788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876C6F-7E1B-47CD-A6B5-1ACD853F1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054" y="4744186"/>
            <a:ext cx="1583065" cy="13610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6FCE0A-BBD8-4C83-9D2F-FD46ACD20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1054" y="1153062"/>
            <a:ext cx="1660663" cy="155836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CECDA30-D79B-46F1-BFE8-1137A4BAD4F9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8AFEB5-9EB4-4BAB-AAF4-7436886C705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7BA82-C086-4AEE-B73E-D89493E8AAF1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0BD4C1-6D13-4DC5-AEA4-2B3CFC1C1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2420" y="1165008"/>
            <a:ext cx="1660663" cy="154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81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596949" y="3708260"/>
              <a:ext cx="5325497" cy="1354217"/>
              <a:chOff x="2617062" y="2021840"/>
              <a:chExt cx="7251587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7251587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최근까지 진행상황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0585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진행상황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B7ECB31-1E87-44DF-B677-4CFEAC74BD51}"/>
              </a:ext>
            </a:extLst>
          </p:cNvPr>
          <p:cNvGrpSpPr/>
          <p:nvPr/>
        </p:nvGrpSpPr>
        <p:grpSpPr>
          <a:xfrm>
            <a:off x="4587240" y="1249679"/>
            <a:ext cx="3017520" cy="4539183"/>
            <a:chOff x="1005840" y="1249679"/>
            <a:chExt cx="3017520" cy="453918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038ECE-E8A4-4AC0-89E2-5CBBF4EBBB09}"/>
                </a:ext>
              </a:extLst>
            </p:cNvPr>
            <p:cNvSpPr/>
            <p:nvPr/>
          </p:nvSpPr>
          <p:spPr>
            <a:xfrm>
              <a:off x="1107440" y="1249680"/>
              <a:ext cx="2834638" cy="2834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FF4582-E84B-47CB-B0B6-FB23ED849DAA}"/>
                </a:ext>
              </a:extLst>
            </p:cNvPr>
            <p:cNvSpPr txBox="1"/>
            <p:nvPr/>
          </p:nvSpPr>
          <p:spPr>
            <a:xfrm flipH="1">
              <a:off x="1478279" y="4419597"/>
              <a:ext cx="2192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데이터셋 수집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38288DF-EF25-4352-BDD4-2E7F8DD223D3}"/>
                </a:ext>
              </a:extLst>
            </p:cNvPr>
            <p:cNvCxnSpPr/>
            <p:nvPr/>
          </p:nvCxnSpPr>
          <p:spPr>
            <a:xfrm>
              <a:off x="2153920" y="499872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CD5D5E-67E6-4201-96D6-A5280732B836}"/>
                </a:ext>
              </a:extLst>
            </p:cNvPr>
            <p:cNvSpPr txBox="1"/>
            <p:nvPr/>
          </p:nvSpPr>
          <p:spPr>
            <a:xfrm>
              <a:off x="1005840" y="5327197"/>
              <a:ext cx="3017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/>
                <a:t>jetson nano</a:t>
              </a:r>
              <a:r>
                <a:rPr lang="ko-KR" altLang="en-US" sz="1200" dirty="0"/>
                <a:t>와 카메라 모듈을 이용하여 운전자 사진의 데이터셋을 생성 및 수집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37808A-73E3-4BCB-B978-51C8BFD2B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7440" y="1249679"/>
              <a:ext cx="2834638" cy="2841441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33A8207-06C7-4017-9A80-4958C2338D12}"/>
              </a:ext>
            </a:extLst>
          </p:cNvPr>
          <p:cNvGrpSpPr/>
          <p:nvPr/>
        </p:nvGrpSpPr>
        <p:grpSpPr>
          <a:xfrm>
            <a:off x="8168640" y="1249679"/>
            <a:ext cx="3017520" cy="4539182"/>
            <a:chOff x="4490720" y="1249680"/>
            <a:chExt cx="3017520" cy="453918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E5DEF6-8AEA-4701-AAC9-8B543D6FFA81}"/>
                </a:ext>
              </a:extLst>
            </p:cNvPr>
            <p:cNvSpPr/>
            <p:nvPr/>
          </p:nvSpPr>
          <p:spPr>
            <a:xfrm>
              <a:off x="4592320" y="1249680"/>
              <a:ext cx="2834638" cy="2834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183CE1-D8A2-4BE8-BDA0-493E10B40740}"/>
                </a:ext>
              </a:extLst>
            </p:cNvPr>
            <p:cNvSpPr txBox="1"/>
            <p:nvPr/>
          </p:nvSpPr>
          <p:spPr>
            <a:xfrm flipH="1">
              <a:off x="4963159" y="441959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베이스 모델 설계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8BDA03F-C887-40F8-B676-C9BE8C79B160}"/>
                </a:ext>
              </a:extLst>
            </p:cNvPr>
            <p:cNvCxnSpPr/>
            <p:nvPr/>
          </p:nvCxnSpPr>
          <p:spPr>
            <a:xfrm>
              <a:off x="5638800" y="499872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C692AB-13CB-496E-B4BE-0D7B26B83ECB}"/>
                </a:ext>
              </a:extLst>
            </p:cNvPr>
            <p:cNvSpPr txBox="1"/>
            <p:nvPr/>
          </p:nvSpPr>
          <p:spPr>
            <a:xfrm>
              <a:off x="4490720" y="5327197"/>
              <a:ext cx="3017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얼굴분석에 핵심이 될 분류모델에 대한 베이스 모델 설계 및 개선점 찾기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1D2C592-E95C-46BE-B87A-82EA53905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2320" y="1249680"/>
              <a:ext cx="2840900" cy="284144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8FF8AC5-C996-4748-9B0D-733C5B452BE2}"/>
              </a:ext>
            </a:extLst>
          </p:cNvPr>
          <p:cNvGrpSpPr/>
          <p:nvPr/>
        </p:nvGrpSpPr>
        <p:grpSpPr>
          <a:xfrm>
            <a:off x="1005840" y="1249679"/>
            <a:ext cx="3017520" cy="4723850"/>
            <a:chOff x="7975600" y="1249678"/>
            <a:chExt cx="3017520" cy="47238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7975600" y="5327197"/>
              <a:ext cx="3017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운영체제 설치 및 운전자사진의 특징을 추출해내기 위해 필요한 라이브러리 및 모듈 설치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DC87BF8-6FE3-43AA-A4FE-8A0B8390E91E}"/>
                </a:ext>
              </a:extLst>
            </p:cNvPr>
            <p:cNvGrpSpPr/>
            <p:nvPr/>
          </p:nvGrpSpPr>
          <p:grpSpPr>
            <a:xfrm>
              <a:off x="8070938" y="1249678"/>
              <a:ext cx="2887137" cy="3749042"/>
              <a:chOff x="8070938" y="1249678"/>
              <a:chExt cx="2887137" cy="3749042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1EAD4AD-BA90-4141-BDF9-5F7B90A4D6EE}"/>
                  </a:ext>
                </a:extLst>
              </p:cNvPr>
              <p:cNvSpPr/>
              <p:nvPr/>
            </p:nvSpPr>
            <p:spPr>
              <a:xfrm>
                <a:off x="8077200" y="1249680"/>
                <a:ext cx="2834638" cy="28346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8C422D0-4EF4-4D16-9138-D7D4D0A7A56F}"/>
                  </a:ext>
                </a:extLst>
              </p:cNvPr>
              <p:cNvCxnSpPr/>
              <p:nvPr/>
            </p:nvCxnSpPr>
            <p:spPr>
              <a:xfrm>
                <a:off x="9123680" y="4998720"/>
                <a:ext cx="734061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A3588154-3FAD-4784-85E7-1415A5129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70938" y="1249678"/>
                <a:ext cx="2887137" cy="2834637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212504-76DE-48EB-ADC0-940CD17AAD0B}"/>
                  </a:ext>
                </a:extLst>
              </p:cNvPr>
              <p:cNvSpPr txBox="1"/>
              <p:nvPr/>
            </p:nvSpPr>
            <p:spPr>
              <a:xfrm flipH="1">
                <a:off x="8437878" y="4419597"/>
                <a:ext cx="2473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jetson nano</a:t>
                </a:r>
                <a:r>
                  <a:rPr lang="ko-KR" altLang="en-US" dirty="0"/>
                  <a:t> 환경설정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진행상황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39" y="2269037"/>
            <a:ext cx="4970631" cy="738323"/>
            <a:chOff x="6380479" y="2269037"/>
            <a:chExt cx="4970631" cy="73832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49706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베이스 모델 설계 </a:t>
              </a:r>
              <a:r>
                <a:rPr lang="en-US" altLang="ko-KR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(CNN)</a:t>
              </a:r>
              <a:endPara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56AC4A0-06A8-4EEA-9725-525D7AE8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025" y="1066799"/>
            <a:ext cx="4960187" cy="52891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4A3B10-DA46-4DB2-B003-B43771555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39" y="3429000"/>
            <a:ext cx="6263907" cy="205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98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진행상황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35" y="2269037"/>
            <a:ext cx="7821411" cy="738323"/>
            <a:chOff x="6380475" y="2269037"/>
            <a:chExt cx="7821411" cy="73832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75" y="2269037"/>
              <a:ext cx="78214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Hog(</a:t>
              </a:r>
              <a:r>
                <a:rPr lang="en-US" altLang="ko-KR" sz="2800" b="0" i="0" dirty="0">
                  <a:effectLst/>
                  <a:latin typeface="Inter"/>
                </a:rPr>
                <a:t>Histogram of Oriented Gradients</a:t>
              </a:r>
              <a:r>
                <a:rPr lang="en-US" altLang="ko-KR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 </a:t>
              </a:r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활용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CA126F88-9AB8-48D5-B0F7-9D75BF55BE0C}"/>
              </a:ext>
            </a:extLst>
          </p:cNvPr>
          <p:cNvGraphicFramePr/>
          <p:nvPr/>
        </p:nvGraphicFramePr>
        <p:xfrm>
          <a:off x="6306820" y="1378023"/>
          <a:ext cx="5539740" cy="4734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EC1605A-A0A0-4D57-BE10-5FA14C269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712" y="3222464"/>
            <a:ext cx="2836309" cy="2715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9C5D55-DE38-4569-AD88-959EAFE9D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9234" y="3222464"/>
            <a:ext cx="2743583" cy="264832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C0ACBE3-EDBD-455A-984B-B43F322B3EB9}"/>
              </a:ext>
            </a:extLst>
          </p:cNvPr>
          <p:cNvSpPr/>
          <p:nvPr/>
        </p:nvSpPr>
        <p:spPr>
          <a:xfrm>
            <a:off x="2933434" y="4289541"/>
            <a:ext cx="416327" cy="2689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78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596949" y="3708260"/>
              <a:ext cx="4926349" cy="1354217"/>
              <a:chOff x="2617062" y="2021840"/>
              <a:chExt cx="6708078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611318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670807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향후 진행될 계획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</TotalTime>
  <Words>177</Words>
  <Application>Microsoft Office PowerPoint</Application>
  <PresentationFormat>와이드스크린</PresentationFormat>
  <Paragraphs>59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Inter</vt:lpstr>
      <vt:lpstr>나눔스퀘어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조 민규</cp:lastModifiedBy>
  <cp:revision>128</cp:revision>
  <dcterms:created xsi:type="dcterms:W3CDTF">2019-12-23T00:32:35Z</dcterms:created>
  <dcterms:modified xsi:type="dcterms:W3CDTF">2021-05-12T06:11:11Z</dcterms:modified>
</cp:coreProperties>
</file>